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60"/>
  </p:normalViewPr>
  <p:slideViewPr>
    <p:cSldViewPr snapToGrid="0">
      <p:cViewPr>
        <p:scale>
          <a:sx n="79" d="100"/>
          <a:sy n="79" d="100"/>
        </p:scale>
        <p:origin x="970" y="-1555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018F-F423-45C7-ABD8-FD952B136F6D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450C-F793-47A8-B49B-6013194AD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4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018F-F423-45C7-ABD8-FD952B136F6D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450C-F793-47A8-B49B-6013194AD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4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018F-F423-45C7-ABD8-FD952B136F6D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450C-F793-47A8-B49B-6013194AD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69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018F-F423-45C7-ABD8-FD952B136F6D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450C-F793-47A8-B49B-6013194AD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98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018F-F423-45C7-ABD8-FD952B136F6D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450C-F793-47A8-B49B-6013194AD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78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018F-F423-45C7-ABD8-FD952B136F6D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450C-F793-47A8-B49B-6013194AD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21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018F-F423-45C7-ABD8-FD952B136F6D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450C-F793-47A8-B49B-6013194AD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27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018F-F423-45C7-ABD8-FD952B136F6D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450C-F793-47A8-B49B-6013194AD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37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018F-F423-45C7-ABD8-FD952B136F6D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450C-F793-47A8-B49B-6013194AD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32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018F-F423-45C7-ABD8-FD952B136F6D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450C-F793-47A8-B49B-6013194AD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58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018F-F423-45C7-ABD8-FD952B136F6D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450C-F793-47A8-B49B-6013194AD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69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4018F-F423-45C7-ABD8-FD952B136F6D}" type="datetimeFigureOut">
              <a:rPr lang="en-GB" smtClean="0"/>
              <a:pPr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2450C-F793-47A8-B49B-6013194AD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7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0057" y="314462"/>
            <a:ext cx="237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 </a:t>
            </a:r>
            <a:r>
              <a:rPr lang="en-GB" b="1" u="sng" dirty="0" smtClean="0"/>
              <a:t>S3 Level 4 / 4+  </a:t>
            </a:r>
            <a:r>
              <a:rPr lang="en-GB" b="1" u="sng" dirty="0"/>
              <a:t>Course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510" y="469782"/>
            <a:ext cx="4721742" cy="92794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/>
              <a:t>BLOCK 1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Algebra – brackets  and squaring brackets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Equations and </a:t>
            </a:r>
            <a:r>
              <a:rPr lang="en-GB" sz="1600" dirty="0" err="1"/>
              <a:t>Inequations</a:t>
            </a:r>
            <a:endParaRPr lang="en-GB" sz="1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Pythagoras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Significant Figures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Scientific Notation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Fractions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Percentages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Right Angled Triangle Trigonometry – </a:t>
            </a:r>
            <a:r>
              <a:rPr lang="en-GB" sz="1600" dirty="0" err="1" smtClean="0"/>
              <a:t>SohCahToa</a:t>
            </a:r>
            <a:endParaRPr lang="en-GB" sz="16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1000" dirty="0"/>
          </a:p>
          <a:p>
            <a:pPr algn="ctr">
              <a:lnSpc>
                <a:spcPct val="150000"/>
              </a:lnSpc>
            </a:pPr>
            <a:r>
              <a:rPr lang="en-GB" sz="1600" b="1" dirty="0" smtClean="0"/>
              <a:t>END OF BLOCK 1 TEST - NOVEMBER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endParaRPr lang="en-GB" sz="1000" dirty="0"/>
          </a:p>
          <a:p>
            <a:pPr>
              <a:lnSpc>
                <a:spcPct val="150000"/>
              </a:lnSpc>
            </a:pPr>
            <a:r>
              <a:rPr lang="en-GB" sz="1600" b="1" dirty="0"/>
              <a:t>BLOCK 2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9"/>
            </a:pPr>
            <a:r>
              <a:rPr lang="en-GB" sz="1600" dirty="0"/>
              <a:t>Factorising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9"/>
            </a:pPr>
            <a:r>
              <a:rPr lang="en-GB" sz="1600" dirty="0"/>
              <a:t>Circle – Arc Length / Sector Area / Angle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9"/>
            </a:pPr>
            <a:r>
              <a:rPr lang="en-GB" sz="1600" dirty="0"/>
              <a:t>Properties of Shapes – Triangles in Circles / Chords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9"/>
            </a:pPr>
            <a:r>
              <a:rPr lang="en-GB" sz="1600" dirty="0"/>
              <a:t>Equation of Straight Line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9"/>
            </a:pPr>
            <a:r>
              <a:rPr lang="en-GB" sz="1600" dirty="0"/>
              <a:t>Scatter Graphs and Line of Best Fit</a:t>
            </a:r>
          </a:p>
          <a:p>
            <a:pPr marL="342900" indent="-342900">
              <a:lnSpc>
                <a:spcPct val="150000"/>
              </a:lnSpc>
              <a:buAutoNum type="arabicPeriod" startAt="9"/>
            </a:pPr>
            <a:endParaRPr lang="en-GB" sz="1000" dirty="0"/>
          </a:p>
          <a:p>
            <a:pPr>
              <a:lnSpc>
                <a:spcPct val="150000"/>
              </a:lnSpc>
            </a:pPr>
            <a:r>
              <a:rPr lang="en-GB" sz="1600" b="1" dirty="0"/>
              <a:t>BLOCK 3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14"/>
            </a:pPr>
            <a:r>
              <a:rPr lang="en-GB" sz="1600" dirty="0"/>
              <a:t>Simultaneous Equations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14"/>
            </a:pPr>
            <a:r>
              <a:rPr lang="en-GB" sz="1600" dirty="0"/>
              <a:t>Similarity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14"/>
            </a:pPr>
            <a:r>
              <a:rPr lang="en-GB" sz="1600" dirty="0"/>
              <a:t>Statistics – quartiles and Standard </a:t>
            </a:r>
            <a:r>
              <a:rPr lang="en-GB" sz="1600" dirty="0" smtClean="0"/>
              <a:t>Deviation</a:t>
            </a:r>
          </a:p>
          <a:p>
            <a:pPr>
              <a:lnSpc>
                <a:spcPct val="150000"/>
              </a:lnSpc>
            </a:pPr>
            <a:endParaRPr lang="en-GB" sz="1000" dirty="0"/>
          </a:p>
          <a:p>
            <a:pPr algn="ctr">
              <a:lnSpc>
                <a:spcPct val="150000"/>
              </a:lnSpc>
            </a:pPr>
            <a:r>
              <a:rPr lang="en-GB" sz="1600" b="1" dirty="0" smtClean="0"/>
              <a:t>LEVEL 4 NUMERACY TEST – APRIL</a:t>
            </a:r>
          </a:p>
          <a:p>
            <a:pPr algn="ctr">
              <a:lnSpc>
                <a:spcPct val="150000"/>
              </a:lnSpc>
            </a:pPr>
            <a:r>
              <a:rPr lang="en-GB" sz="1600" b="1" dirty="0" smtClean="0"/>
              <a:t>END OF S3 TEST - MAY</a:t>
            </a:r>
            <a:endParaRPr lang="en-GB" sz="1000" b="1" dirty="0"/>
          </a:p>
        </p:txBody>
      </p:sp>
      <p:sp>
        <p:nvSpPr>
          <p:cNvPr id="6" name="Rectangle 5"/>
          <p:cNvSpPr/>
          <p:nvPr/>
        </p:nvSpPr>
        <p:spPr>
          <a:xfrm>
            <a:off x="1206230" y="16137"/>
            <a:ext cx="4051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Strathaven</a:t>
            </a:r>
            <a:r>
              <a:rPr lang="en-GB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Academy Maths Department</a:t>
            </a:r>
            <a:endParaRPr lang="en-GB" dirty="0"/>
          </a:p>
        </p:txBody>
      </p:sp>
      <p:pic>
        <p:nvPicPr>
          <p:cNvPr id="7" name="Picture 6" descr="T:\Staff Resources\All Staff\Read\School Badge\School 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573" y="118427"/>
            <a:ext cx="1425575" cy="1439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533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98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vleck</dc:creator>
  <cp:lastModifiedBy>vleck</cp:lastModifiedBy>
  <cp:revision>6</cp:revision>
  <cp:lastPrinted>2018-04-17T19:36:53Z</cp:lastPrinted>
  <dcterms:created xsi:type="dcterms:W3CDTF">2017-05-25T07:33:15Z</dcterms:created>
  <dcterms:modified xsi:type="dcterms:W3CDTF">2019-04-24T09:31:33Z</dcterms:modified>
</cp:coreProperties>
</file>